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0" r:id="rId2"/>
    <p:sldMasterId id="2147483763" r:id="rId3"/>
    <p:sldMasterId id="2147483765" r:id="rId4"/>
  </p:sldMasterIdLst>
  <p:sldIdLst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0"/>
            <a:ext cx="9143245" cy="42119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40"/>
            <a:ext cx="9144000" cy="3779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4595647"/>
            <a:ext cx="5810063" cy="512381"/>
          </a:xfrm>
        </p:spPr>
        <p:txBody>
          <a:bodyPr>
            <a:noAutofit/>
          </a:bodyPr>
          <a:lstStyle>
            <a:lvl1pPr>
              <a:lnSpc>
                <a:spcPts val="2600"/>
              </a:lnSpc>
              <a:defRPr sz="2400" b="1" cap="none" baseline="0">
                <a:solidFill>
                  <a:schemeClr val="tx1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135460"/>
            <a:ext cx="5804620" cy="401242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6446520"/>
            <a:ext cx="528710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b="0" kern="900" spc="100" baseline="0" dirty="0">
                <a:solidFill>
                  <a:schemeClr val="bg1">
                    <a:lumMod val="65000"/>
                  </a:schemeClr>
                </a:solidFill>
                <a:latin typeface="Franklin Gothic Medium Cond" pitchFamily="34" charset="0"/>
                <a:cs typeface="Arial" pitchFamily="34" charset="0"/>
              </a:rPr>
              <a:t>NATIONAL SECURITY  •  ENERGY &amp; ENVIRONMENT  •  HEALTH  •  CYBERSECURITY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6656832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© SAIC.</a:t>
            </a:r>
            <a:r>
              <a:rPr lang="en-US" sz="600" baseline="0" dirty="0">
                <a:solidFill>
                  <a:schemeClr val="accent1"/>
                </a:solidFill>
                <a:latin typeface="+mn-lt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85999" y="5733288"/>
            <a:ext cx="5809593" cy="283464"/>
          </a:xfrm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 sz="1200">
                <a:solidFill>
                  <a:schemeClr val="tx1"/>
                </a:solidFill>
                <a:latin typeface="Franklin Gothic Medium" pitchFamily="34" charset="0"/>
              </a:defRPr>
            </a:lvl1pPr>
            <a:lvl2pPr marL="342900" indent="0">
              <a:buNone/>
              <a:defRPr sz="1100"/>
            </a:lvl2pPr>
            <a:lvl3pPr marL="742950" indent="0">
              <a:buNone/>
              <a:defRPr sz="1100"/>
            </a:lvl3pPr>
            <a:lvl4pPr marL="10287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89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Dem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>
            <a:noAutofit/>
          </a:bodyPr>
          <a:lstStyle>
            <a:lvl1pPr marL="231775" indent="-231775">
              <a:defRPr sz="1600">
                <a:latin typeface="Franklin Gothic Medium" pitchFamily="34" charset="0"/>
              </a:defRPr>
            </a:lvl1pPr>
            <a:lvl2pPr>
              <a:defRPr sz="1400">
                <a:latin typeface="Franklin Gothic Medium" pitchFamily="34" charset="0"/>
              </a:defRPr>
            </a:lvl2pPr>
            <a:lvl3pPr>
              <a:defRPr sz="1200">
                <a:latin typeface="Franklin Gothic Medium" pitchFamily="34" charset="0"/>
              </a:defRPr>
            </a:lvl3pPr>
            <a:lvl4pPr>
              <a:buClr>
                <a:schemeClr val="bg1">
                  <a:lumMod val="75000"/>
                </a:schemeClr>
              </a:buClr>
              <a:defRPr sz="1100">
                <a:latin typeface="Franklin Gothic Medium" pitchFamily="34" charset="0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  <a:latin typeface="Franklin Gothic Medium" pitchFamily="34" charset="0"/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924990-9E2A-456C-8127-8C4167D5A34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0" y="3689295"/>
            <a:ext cx="4283060" cy="53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924990-9E2A-456C-8127-8C4167D5A34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0" y="3689295"/>
            <a:ext cx="4283060" cy="53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Current\ca-SAIC_Brand_Guide_2011\12-0623-Deliverable\12-0623-Working\12-0623-PPTs_Groups_BUs\12-0623-Images\12-0623-ppt_top_new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Help Using This Template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eaLnBrk="1" hangingPunct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0">
                <a:solidFill>
                  <a:schemeClr val="tx2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3431" y="6400800"/>
            <a:ext cx="509755" cy="215444"/>
          </a:xfrm>
          <a:prstGeom prst="rect">
            <a:avLst/>
          </a:prstGeom>
        </p:spPr>
        <p:txBody>
          <a:bodyPr wrap="none" lIns="0" rIns="0" anchor="ctr" anchorCtr="0">
            <a:spAutoFit/>
          </a:bodyPr>
          <a:lstStyle/>
          <a:p>
            <a:r>
              <a:rPr lang="en-US" sz="800" b="1" kern="900" spc="100" baseline="0" dirty="0">
                <a:solidFill>
                  <a:schemeClr val="bg1">
                    <a:lumMod val="65000"/>
                  </a:schemeClr>
                </a:solidFill>
                <a:latin typeface="Franklin Gothic Book" pitchFamily="34" charset="0"/>
                <a:cs typeface="Arial" pitchFamily="34" charset="0"/>
              </a:rPr>
              <a:t>SAIC.com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0232" y="6408058"/>
            <a:ext cx="0" cy="188686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76600" y="6678203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© SAIC.</a:t>
            </a:r>
            <a:r>
              <a:rPr lang="en-US" sz="600" baseline="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200" b="0" i="0" kern="1200">
          <a:solidFill>
            <a:schemeClr val="bg1"/>
          </a:solidFill>
          <a:latin typeface="Franklin Gothic Demi" pitchFamily="34" charset="0"/>
          <a:ea typeface="+mj-ea"/>
          <a:cs typeface="Arial"/>
        </a:defRPr>
      </a:lvl1pPr>
    </p:titleStyle>
    <p:bodyStyle>
      <a:lvl1pPr marL="231775" indent="-231775" algn="l" defTabSz="9144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lang="en-US" sz="1600" kern="1200" dirty="0" smtClean="0">
          <a:solidFill>
            <a:schemeClr val="tx1"/>
          </a:solidFill>
          <a:latin typeface="Franklin Gothic Medium" pitchFamily="34" charset="0"/>
          <a:ea typeface="+mn-ea"/>
          <a:cs typeface="Arial" pitchFamily="34" charset="0"/>
        </a:defRPr>
      </a:lvl1pPr>
      <a:lvl2pPr marL="571500" indent="-228600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17145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SzPct val="80000"/>
        <a:buFont typeface="Arial"/>
        <a:buChar char="•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ngt\Desktop\12-0623-ppt_divNe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689295"/>
            <a:ext cx="4283060" cy="533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Franklin Gothic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ngt\Desktop\12-0623-ppt_divNe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689295"/>
            <a:ext cx="4283060" cy="533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Franklin Gothic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keying alternative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 fontScale="55000" lnSpcReduction="20000"/>
          </a:bodyPr>
          <a:lstStyle/>
          <a:p>
            <a:pPr marL="355600" indent="-28575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5100" dirty="0">
                <a:latin typeface="Aptos Display" panose="020B0004020202020204" pitchFamily="34" charset="0"/>
              </a:rPr>
              <a:t>This keying method is used in conjunction with Fletch67</a:t>
            </a:r>
          </a:p>
          <a:p>
            <a:pPr marL="412750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Criteria: </a:t>
            </a:r>
          </a:p>
          <a:p>
            <a:pPr marL="869950" lvl="1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Defense can only key while in their base or goal line alignment and must be in "G" to be able to key a running back</a:t>
            </a:r>
          </a:p>
          <a:p>
            <a:pPr marL="869950" lvl="1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Defense must be in “D” alignment to be eligible to double cover a receiver</a:t>
            </a:r>
          </a:p>
          <a:p>
            <a:pPr marL="412750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Trigger:</a:t>
            </a:r>
          </a:p>
          <a:p>
            <a:pPr marL="869950" lvl="1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Using a defense with a split index rating of “37/40” against the pass/run 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A “37” rated defense would be in “D” alignment on dice rolls of  11-31 (13 numbers)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A “40” rated defense would be in a "G" alignment on dice rolls of 11-34 (16 numbers)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Multiply 13 by .2 – 2.6 and increase to the next highest integer being 3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Multiply 16 by .2 = 3.2 and increase to the next highest integer being 4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So on dice rolls of 11, 12, and 13, the defense is not only in “D" against the pass but they have also “double covered " the intended receiver as well</a:t>
            </a:r>
          </a:p>
          <a:p>
            <a:pPr marL="1327150" lvl="2" indent="-342900" algn="l" defTabSz="9398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3600" dirty="0">
                <a:latin typeface="Aptos Display" panose="020B0004020202020204" pitchFamily="34" charset="0"/>
              </a:rPr>
              <a:t>So on dice rolls of 11, 12, 13, and 14, the defense is not only in “G” against the run, but they have also “keyed” the runner as well</a:t>
            </a:r>
          </a:p>
          <a:p>
            <a:pPr marL="69850" algn="l" defTabSz="939800">
              <a:lnSpc>
                <a:spcPct val="90000"/>
              </a:lnSpc>
              <a:defRPr/>
            </a:pPr>
            <a:endParaRPr lang="en-US" sz="2000" dirty="0"/>
          </a:p>
          <a:p>
            <a:pPr marL="69850" algn="l" defTabSz="939800">
              <a:lnSpc>
                <a:spcPct val="90000"/>
              </a:lnSpc>
              <a:defRPr/>
            </a:pPr>
            <a:br>
              <a:rPr lang="en-US" sz="2000" dirty="0"/>
            </a:br>
            <a:endParaRPr lang="en-US" sz="2000" dirty="0"/>
          </a:p>
          <a:p>
            <a:pPr marL="527050" lvl="1" algn="l" defTabSz="939800">
              <a:lnSpc>
                <a:spcPct val="90000"/>
              </a:lnSpc>
              <a:defRPr/>
            </a:pPr>
            <a:r>
              <a:rPr lang="en-US" sz="1600" dirty="0">
                <a:latin typeface="Bookman Old Style" pitchFamily="18" charset="0"/>
              </a:rPr>
              <a:t>  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70661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!SAIC-Theme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Custom Design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!SAIC-Theme</Template>
  <TotalTime>561</TotalTime>
  <Words>230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Aptos Display</vt:lpstr>
      <vt:lpstr>Arial</vt:lpstr>
      <vt:lpstr>Book Antiqua</vt:lpstr>
      <vt:lpstr>Bookman Old Style</vt:lpstr>
      <vt:lpstr>Franklin Gothic Book</vt:lpstr>
      <vt:lpstr>Franklin Gothic Demi</vt:lpstr>
      <vt:lpstr>Franklin Gothic Medium</vt:lpstr>
      <vt:lpstr>Franklin Gothic Medium Cond</vt:lpstr>
      <vt:lpstr>Lucida Sans</vt:lpstr>
      <vt:lpstr>Wingdings</vt:lpstr>
      <vt:lpstr>Wingdings 2</vt:lpstr>
      <vt:lpstr>Wingdings 3</vt:lpstr>
      <vt:lpstr>!SAIC-Theme</vt:lpstr>
      <vt:lpstr>3_Custom Design</vt:lpstr>
      <vt:lpstr>4_Custom Design</vt:lpstr>
      <vt:lpstr>Apex</vt:lpstr>
      <vt:lpstr> keying alternative</vt:lpstr>
    </vt:vector>
  </TitlesOfParts>
  <Company>SAIC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Oguard62’s Demonstration</dc:title>
  <dc:creator>Barath, Gregory J.</dc:creator>
  <cp:lastModifiedBy>Greg Barath</cp:lastModifiedBy>
  <cp:revision>41</cp:revision>
  <dcterms:created xsi:type="dcterms:W3CDTF">2013-08-02T14:23:14Z</dcterms:created>
  <dcterms:modified xsi:type="dcterms:W3CDTF">2024-04-08T20:25:13Z</dcterms:modified>
</cp:coreProperties>
</file>